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5"/>
  </p:notesMasterIdLst>
  <p:sldIdLst>
    <p:sldId id="257" r:id="rId2"/>
    <p:sldId id="258" r:id="rId3"/>
    <p:sldId id="259" r:id="rId4"/>
    <p:sldId id="267" r:id="rId5"/>
    <p:sldId id="268" r:id="rId6"/>
    <p:sldId id="269" r:id="rId7"/>
    <p:sldId id="294" r:id="rId8"/>
    <p:sldId id="295" r:id="rId9"/>
    <p:sldId id="296" r:id="rId10"/>
    <p:sldId id="300" r:id="rId11"/>
    <p:sldId id="301" r:id="rId12"/>
    <p:sldId id="302" r:id="rId13"/>
    <p:sldId id="264" r:id="rId14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4733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49"/>
  </p:normalViewPr>
  <p:slideViewPr>
    <p:cSldViewPr snapToGrid="0" snapToObjects="1">
      <p:cViewPr varScale="1">
        <p:scale>
          <a:sx n="102" d="100"/>
          <a:sy n="102" d="100"/>
        </p:scale>
        <p:origin x="168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C51802-6A2B-4FC4-97D3-46A1F00529CA}" type="datetimeFigureOut">
              <a:rPr lang="en-GB" smtClean="0"/>
              <a:t>21/08/2023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A2673A-DE19-4CC3-86C6-F090E0A8F5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60757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323137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803846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077658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047052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06223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1119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58404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379541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544424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458361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582360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089710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73393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21/08/2023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44873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21/08/2023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10586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21/08/2023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18924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21/08/2023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86419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21/08/2023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8272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21/08/2023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0044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21/08/2023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37740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21/08/2023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73596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21/08/2023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08323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21/08/2023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28612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21/08/2023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3492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16C53F-9F46-E24D-968B-445406C215E9}" type="datetimeFigureOut">
              <a:rPr lang="en-GB" smtClean="0"/>
              <a:t>21/08/2023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36724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10896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6 Times Table 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5C0EB3B-3C61-152F-A593-E6DEB607A5C0}"/>
              </a:ext>
            </a:extLst>
          </p:cNvPr>
          <p:cNvSpPr/>
          <p:nvPr/>
        </p:nvSpPr>
        <p:spPr>
          <a:xfrm>
            <a:off x="271463" y="2448569"/>
            <a:ext cx="3921760" cy="1960874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3D9E1A7-915E-0A86-9D29-6FD2F6610335}"/>
              </a:ext>
            </a:extLst>
          </p:cNvPr>
          <p:cNvSpPr/>
          <p:nvPr/>
        </p:nvSpPr>
        <p:spPr>
          <a:xfrm>
            <a:off x="5544505" y="2448563"/>
            <a:ext cx="3921760" cy="1960874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3CE26F3-88C5-085E-378F-4B18438C5E9B}"/>
              </a:ext>
            </a:extLst>
          </p:cNvPr>
          <p:cNvSpPr txBox="1"/>
          <p:nvPr/>
        </p:nvSpPr>
        <p:spPr>
          <a:xfrm>
            <a:off x="4272385" y="2557819"/>
            <a:ext cx="119295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9600" dirty="0">
                <a:latin typeface="Verdana" panose="020B0604030504040204" pitchFamily="34" charset="0"/>
                <a:ea typeface="Verdana" panose="020B0604030504040204" pitchFamily="34" charset="0"/>
              </a:rPr>
              <a:t>=</a:t>
            </a:r>
          </a:p>
        </p:txBody>
      </p:sp>
    </p:spTree>
    <p:extLst>
      <p:ext uri="{BB962C8B-B14F-4D97-AF65-F5344CB8AC3E}">
        <p14:creationId xmlns:p14="http://schemas.microsoft.com/office/powerpoint/2010/main" val="5403226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10896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6 Times Table 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5C0EB3B-3C61-152F-A593-E6DEB607A5C0}"/>
              </a:ext>
            </a:extLst>
          </p:cNvPr>
          <p:cNvSpPr/>
          <p:nvPr/>
        </p:nvSpPr>
        <p:spPr>
          <a:xfrm>
            <a:off x="942023" y="1358107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6 </a:t>
            </a:r>
            <a:r>
              <a:rPr lang="en-GB" sz="24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÷</a:t>
            </a:r>
            <a:r>
              <a:rPr lang="en-GB" sz="2400" b="0" i="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 6 </a:t>
            </a:r>
            <a:endParaRPr lang="en-GB" sz="24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4F56425-5C84-3998-C8AB-57DB535A39DB}"/>
              </a:ext>
            </a:extLst>
          </p:cNvPr>
          <p:cNvSpPr/>
          <p:nvPr/>
        </p:nvSpPr>
        <p:spPr>
          <a:xfrm>
            <a:off x="942023" y="3379938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18</a:t>
            </a:r>
            <a:r>
              <a:rPr lang="en-GB" sz="24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 ÷</a:t>
            </a:r>
            <a:r>
              <a:rPr lang="en-GB" sz="2400" b="0" i="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 6 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0287DF2-116D-20D4-AEA5-977CB4A9AB19}"/>
              </a:ext>
            </a:extLst>
          </p:cNvPr>
          <p:cNvSpPr/>
          <p:nvPr/>
        </p:nvSpPr>
        <p:spPr>
          <a:xfrm>
            <a:off x="5073227" y="1347952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rgbClr val="202124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12</a:t>
            </a:r>
            <a:r>
              <a:rPr lang="en-GB" sz="24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 ÷</a:t>
            </a:r>
            <a:r>
              <a:rPr lang="en-GB" sz="2400" b="0" i="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 6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112CABF-B8D0-8F3B-C04D-6AE80D0D146C}"/>
              </a:ext>
            </a:extLst>
          </p:cNvPr>
          <p:cNvSpPr/>
          <p:nvPr/>
        </p:nvSpPr>
        <p:spPr>
          <a:xfrm>
            <a:off x="5073227" y="3369783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24</a:t>
            </a:r>
            <a:r>
              <a:rPr lang="en-GB" sz="24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 ÷</a:t>
            </a:r>
            <a:r>
              <a:rPr lang="en-GB" sz="2400" b="0" i="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 6 </a:t>
            </a:r>
            <a:endParaRPr lang="en-GB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67161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10896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6 Times Table 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5C0EB3B-3C61-152F-A593-E6DEB607A5C0}"/>
              </a:ext>
            </a:extLst>
          </p:cNvPr>
          <p:cNvSpPr/>
          <p:nvPr/>
        </p:nvSpPr>
        <p:spPr>
          <a:xfrm>
            <a:off x="942023" y="1358107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30 </a:t>
            </a:r>
            <a:r>
              <a:rPr lang="en-GB" sz="24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÷</a:t>
            </a:r>
            <a:r>
              <a:rPr lang="en-GB" sz="2400" b="0" i="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 6 </a:t>
            </a:r>
            <a:endParaRPr lang="en-GB" sz="24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4F56425-5C84-3998-C8AB-57DB535A39DB}"/>
              </a:ext>
            </a:extLst>
          </p:cNvPr>
          <p:cNvSpPr/>
          <p:nvPr/>
        </p:nvSpPr>
        <p:spPr>
          <a:xfrm>
            <a:off x="942023" y="3379938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42</a:t>
            </a:r>
            <a:r>
              <a:rPr lang="en-GB" sz="24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 ÷</a:t>
            </a:r>
            <a:r>
              <a:rPr lang="en-GB" sz="2400" b="0" i="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 6 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0287DF2-116D-20D4-AEA5-977CB4A9AB19}"/>
              </a:ext>
            </a:extLst>
          </p:cNvPr>
          <p:cNvSpPr/>
          <p:nvPr/>
        </p:nvSpPr>
        <p:spPr>
          <a:xfrm>
            <a:off x="5073227" y="1347952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rgbClr val="202124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36</a:t>
            </a:r>
            <a:r>
              <a:rPr lang="en-GB" sz="24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 ÷</a:t>
            </a:r>
            <a:r>
              <a:rPr lang="en-GB" sz="2400" b="0" i="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 6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112CABF-B8D0-8F3B-C04D-6AE80D0D146C}"/>
              </a:ext>
            </a:extLst>
          </p:cNvPr>
          <p:cNvSpPr/>
          <p:nvPr/>
        </p:nvSpPr>
        <p:spPr>
          <a:xfrm>
            <a:off x="5073227" y="3369783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48</a:t>
            </a:r>
            <a:r>
              <a:rPr lang="en-GB" sz="24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 ÷</a:t>
            </a:r>
            <a:r>
              <a:rPr lang="en-GB" sz="2400" b="0" i="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 6 </a:t>
            </a:r>
            <a:endParaRPr lang="en-GB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28601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10896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6 Times Table 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5C0EB3B-3C61-152F-A593-E6DEB607A5C0}"/>
              </a:ext>
            </a:extLst>
          </p:cNvPr>
          <p:cNvSpPr/>
          <p:nvPr/>
        </p:nvSpPr>
        <p:spPr>
          <a:xfrm>
            <a:off x="929497" y="1358107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54 </a:t>
            </a:r>
            <a:r>
              <a:rPr lang="en-GB" sz="24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÷</a:t>
            </a:r>
            <a:r>
              <a:rPr lang="en-GB" sz="2400" b="0" i="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 6 </a:t>
            </a:r>
            <a:endParaRPr lang="en-GB" sz="24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4F56425-5C84-3998-C8AB-57DB535A39DB}"/>
              </a:ext>
            </a:extLst>
          </p:cNvPr>
          <p:cNvSpPr/>
          <p:nvPr/>
        </p:nvSpPr>
        <p:spPr>
          <a:xfrm>
            <a:off x="929497" y="3379938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66</a:t>
            </a:r>
            <a:r>
              <a:rPr lang="en-GB" sz="24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 ÷</a:t>
            </a:r>
            <a:r>
              <a:rPr lang="en-GB" sz="2400" b="0" i="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 6 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0287DF2-116D-20D4-AEA5-977CB4A9AB19}"/>
              </a:ext>
            </a:extLst>
          </p:cNvPr>
          <p:cNvSpPr/>
          <p:nvPr/>
        </p:nvSpPr>
        <p:spPr>
          <a:xfrm>
            <a:off x="5060701" y="1347952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rgbClr val="202124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60</a:t>
            </a:r>
            <a:r>
              <a:rPr lang="en-GB" sz="24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 ÷</a:t>
            </a:r>
            <a:r>
              <a:rPr lang="en-GB" sz="2400" b="0" i="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 6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112CABF-B8D0-8F3B-C04D-6AE80D0D146C}"/>
              </a:ext>
            </a:extLst>
          </p:cNvPr>
          <p:cNvSpPr/>
          <p:nvPr/>
        </p:nvSpPr>
        <p:spPr>
          <a:xfrm>
            <a:off x="5060701" y="3369783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72 ÷</a:t>
            </a:r>
            <a:r>
              <a:rPr lang="en-GB" sz="2400" b="0" i="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 6 </a:t>
            </a:r>
            <a:endParaRPr lang="en-GB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810969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10896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6 Times Table 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5C0EB3B-3C61-152F-A593-E6DEB607A5C0}"/>
              </a:ext>
            </a:extLst>
          </p:cNvPr>
          <p:cNvSpPr/>
          <p:nvPr/>
        </p:nvSpPr>
        <p:spPr>
          <a:xfrm>
            <a:off x="929497" y="1358107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4F56425-5C84-3998-C8AB-57DB535A39DB}"/>
              </a:ext>
            </a:extLst>
          </p:cNvPr>
          <p:cNvSpPr/>
          <p:nvPr/>
        </p:nvSpPr>
        <p:spPr>
          <a:xfrm>
            <a:off x="929497" y="3379938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0287DF2-116D-20D4-AEA5-977CB4A9AB19}"/>
              </a:ext>
            </a:extLst>
          </p:cNvPr>
          <p:cNvSpPr/>
          <p:nvPr/>
        </p:nvSpPr>
        <p:spPr>
          <a:xfrm>
            <a:off x="5060701" y="1347952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112CABF-B8D0-8F3B-C04D-6AE80D0D146C}"/>
              </a:ext>
            </a:extLst>
          </p:cNvPr>
          <p:cNvSpPr/>
          <p:nvPr/>
        </p:nvSpPr>
        <p:spPr>
          <a:xfrm>
            <a:off x="5060701" y="3369783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30845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10896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6 Times Table 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5C0EB3B-3C61-152F-A593-E6DEB607A5C0}"/>
              </a:ext>
            </a:extLst>
          </p:cNvPr>
          <p:cNvSpPr/>
          <p:nvPr/>
        </p:nvSpPr>
        <p:spPr>
          <a:xfrm>
            <a:off x="271463" y="2313149"/>
            <a:ext cx="3921760" cy="1960874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3D9E1A7-915E-0A86-9D29-6FD2F6610335}"/>
              </a:ext>
            </a:extLst>
          </p:cNvPr>
          <p:cNvSpPr/>
          <p:nvPr/>
        </p:nvSpPr>
        <p:spPr>
          <a:xfrm>
            <a:off x="5544505" y="2313143"/>
            <a:ext cx="3921760" cy="1960874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3CE26F3-88C5-085E-378F-4B18438C5E9B}"/>
              </a:ext>
            </a:extLst>
          </p:cNvPr>
          <p:cNvSpPr txBox="1"/>
          <p:nvPr/>
        </p:nvSpPr>
        <p:spPr>
          <a:xfrm>
            <a:off x="4272385" y="2422399"/>
            <a:ext cx="119295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9600" dirty="0">
                <a:latin typeface="Verdana" panose="020B0604030504040204" pitchFamily="34" charset="0"/>
                <a:ea typeface="Verdana" panose="020B0604030504040204" pitchFamily="34" charset="0"/>
              </a:rPr>
              <a:t>&gt;</a:t>
            </a:r>
          </a:p>
        </p:txBody>
      </p:sp>
    </p:spTree>
    <p:extLst>
      <p:ext uri="{BB962C8B-B14F-4D97-AF65-F5344CB8AC3E}">
        <p14:creationId xmlns:p14="http://schemas.microsoft.com/office/powerpoint/2010/main" val="35530006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10896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6 Times Table 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5C0EB3B-3C61-152F-A593-E6DEB607A5C0}"/>
              </a:ext>
            </a:extLst>
          </p:cNvPr>
          <p:cNvSpPr/>
          <p:nvPr/>
        </p:nvSpPr>
        <p:spPr>
          <a:xfrm>
            <a:off x="271463" y="2313149"/>
            <a:ext cx="3921760" cy="1960874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3D9E1A7-915E-0A86-9D29-6FD2F6610335}"/>
              </a:ext>
            </a:extLst>
          </p:cNvPr>
          <p:cNvSpPr/>
          <p:nvPr/>
        </p:nvSpPr>
        <p:spPr>
          <a:xfrm>
            <a:off x="5544505" y="2313143"/>
            <a:ext cx="3921760" cy="1960874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3CE26F3-88C5-085E-378F-4B18438C5E9B}"/>
              </a:ext>
            </a:extLst>
          </p:cNvPr>
          <p:cNvSpPr txBox="1"/>
          <p:nvPr/>
        </p:nvSpPr>
        <p:spPr>
          <a:xfrm>
            <a:off x="4272385" y="2422399"/>
            <a:ext cx="119295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9600" dirty="0">
                <a:latin typeface="Verdana" panose="020B0604030504040204" pitchFamily="34" charset="0"/>
                <a:ea typeface="Verdana" panose="020B0604030504040204" pitchFamily="34" charset="0"/>
              </a:rPr>
              <a:t>&lt;</a:t>
            </a:r>
          </a:p>
        </p:txBody>
      </p:sp>
    </p:spTree>
    <p:extLst>
      <p:ext uri="{BB962C8B-B14F-4D97-AF65-F5344CB8AC3E}">
        <p14:creationId xmlns:p14="http://schemas.microsoft.com/office/powerpoint/2010/main" val="14001345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10896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6 Times Table 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5C0EB3B-3C61-152F-A593-E6DEB607A5C0}"/>
              </a:ext>
            </a:extLst>
          </p:cNvPr>
          <p:cNvSpPr/>
          <p:nvPr/>
        </p:nvSpPr>
        <p:spPr>
          <a:xfrm>
            <a:off x="942023" y="1358107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 x 6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4F56425-5C84-3998-C8AB-57DB535A39DB}"/>
              </a:ext>
            </a:extLst>
          </p:cNvPr>
          <p:cNvSpPr/>
          <p:nvPr/>
        </p:nvSpPr>
        <p:spPr>
          <a:xfrm>
            <a:off x="942023" y="3379938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3 x 6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0287DF2-116D-20D4-AEA5-977CB4A9AB19}"/>
              </a:ext>
            </a:extLst>
          </p:cNvPr>
          <p:cNvSpPr/>
          <p:nvPr/>
        </p:nvSpPr>
        <p:spPr>
          <a:xfrm>
            <a:off x="5073227" y="1347952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2 x 6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112CABF-B8D0-8F3B-C04D-6AE80D0D146C}"/>
              </a:ext>
            </a:extLst>
          </p:cNvPr>
          <p:cNvSpPr/>
          <p:nvPr/>
        </p:nvSpPr>
        <p:spPr>
          <a:xfrm>
            <a:off x="5073227" y="3369783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4 x 6</a:t>
            </a:r>
            <a:endParaRPr lang="en-GB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71936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10896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6 Times Table 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5C0EB3B-3C61-152F-A593-E6DEB607A5C0}"/>
              </a:ext>
            </a:extLst>
          </p:cNvPr>
          <p:cNvSpPr/>
          <p:nvPr/>
        </p:nvSpPr>
        <p:spPr>
          <a:xfrm>
            <a:off x="942023" y="944875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5 x 6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4F56425-5C84-3998-C8AB-57DB535A39DB}"/>
              </a:ext>
            </a:extLst>
          </p:cNvPr>
          <p:cNvSpPr/>
          <p:nvPr/>
        </p:nvSpPr>
        <p:spPr>
          <a:xfrm>
            <a:off x="942023" y="2966706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7 x 6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0287DF2-116D-20D4-AEA5-977CB4A9AB19}"/>
              </a:ext>
            </a:extLst>
          </p:cNvPr>
          <p:cNvSpPr/>
          <p:nvPr/>
        </p:nvSpPr>
        <p:spPr>
          <a:xfrm>
            <a:off x="5073227" y="934720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6 x 6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112CABF-B8D0-8F3B-C04D-6AE80D0D146C}"/>
              </a:ext>
            </a:extLst>
          </p:cNvPr>
          <p:cNvSpPr/>
          <p:nvPr/>
        </p:nvSpPr>
        <p:spPr>
          <a:xfrm>
            <a:off x="5073227" y="2956551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8 x 6</a:t>
            </a:r>
            <a:endParaRPr lang="en-GB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66111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10896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6 Times Table 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5C0EB3B-3C61-152F-A593-E6DEB607A5C0}"/>
              </a:ext>
            </a:extLst>
          </p:cNvPr>
          <p:cNvSpPr/>
          <p:nvPr/>
        </p:nvSpPr>
        <p:spPr>
          <a:xfrm>
            <a:off x="954549" y="1358107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9 x 6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4F56425-5C84-3998-C8AB-57DB535A39DB}"/>
              </a:ext>
            </a:extLst>
          </p:cNvPr>
          <p:cNvSpPr/>
          <p:nvPr/>
        </p:nvSpPr>
        <p:spPr>
          <a:xfrm>
            <a:off x="954549" y="3379938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11 x 6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0287DF2-116D-20D4-AEA5-977CB4A9AB19}"/>
              </a:ext>
            </a:extLst>
          </p:cNvPr>
          <p:cNvSpPr/>
          <p:nvPr/>
        </p:nvSpPr>
        <p:spPr>
          <a:xfrm>
            <a:off x="5085753" y="1347952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10 x 6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112CABF-B8D0-8F3B-C04D-6AE80D0D146C}"/>
              </a:ext>
            </a:extLst>
          </p:cNvPr>
          <p:cNvSpPr/>
          <p:nvPr/>
        </p:nvSpPr>
        <p:spPr>
          <a:xfrm>
            <a:off x="5085753" y="3369783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12 x 6</a:t>
            </a:r>
            <a:endParaRPr lang="en-GB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60909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10896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6 Times Table 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5C0EB3B-3C61-152F-A593-E6DEB607A5C0}"/>
              </a:ext>
            </a:extLst>
          </p:cNvPr>
          <p:cNvSpPr/>
          <p:nvPr/>
        </p:nvSpPr>
        <p:spPr>
          <a:xfrm>
            <a:off x="942023" y="1358107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6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4F56425-5C84-3998-C8AB-57DB535A39DB}"/>
              </a:ext>
            </a:extLst>
          </p:cNvPr>
          <p:cNvSpPr/>
          <p:nvPr/>
        </p:nvSpPr>
        <p:spPr>
          <a:xfrm>
            <a:off x="942023" y="3379938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18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0287DF2-116D-20D4-AEA5-977CB4A9AB19}"/>
              </a:ext>
            </a:extLst>
          </p:cNvPr>
          <p:cNvSpPr/>
          <p:nvPr/>
        </p:nvSpPr>
        <p:spPr>
          <a:xfrm>
            <a:off x="5073227" y="1347952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12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112CABF-B8D0-8F3B-C04D-6AE80D0D146C}"/>
              </a:ext>
            </a:extLst>
          </p:cNvPr>
          <p:cNvSpPr/>
          <p:nvPr/>
        </p:nvSpPr>
        <p:spPr>
          <a:xfrm>
            <a:off x="5073227" y="3369783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24</a:t>
            </a:r>
            <a:endParaRPr lang="en-GB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58363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10896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6 Times Table 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5C0EB3B-3C61-152F-A593-E6DEB607A5C0}"/>
              </a:ext>
            </a:extLst>
          </p:cNvPr>
          <p:cNvSpPr/>
          <p:nvPr/>
        </p:nvSpPr>
        <p:spPr>
          <a:xfrm>
            <a:off x="942023" y="1445916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30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4F56425-5C84-3998-C8AB-57DB535A39DB}"/>
              </a:ext>
            </a:extLst>
          </p:cNvPr>
          <p:cNvSpPr/>
          <p:nvPr/>
        </p:nvSpPr>
        <p:spPr>
          <a:xfrm>
            <a:off x="942023" y="3467747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42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0287DF2-116D-20D4-AEA5-977CB4A9AB19}"/>
              </a:ext>
            </a:extLst>
          </p:cNvPr>
          <p:cNvSpPr/>
          <p:nvPr/>
        </p:nvSpPr>
        <p:spPr>
          <a:xfrm>
            <a:off x="5073227" y="1435761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36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112CABF-B8D0-8F3B-C04D-6AE80D0D146C}"/>
              </a:ext>
            </a:extLst>
          </p:cNvPr>
          <p:cNvSpPr/>
          <p:nvPr/>
        </p:nvSpPr>
        <p:spPr>
          <a:xfrm>
            <a:off x="5073227" y="3457592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48</a:t>
            </a:r>
            <a:endParaRPr lang="en-GB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93061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10896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6 Times Table 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5C0EB3B-3C61-152F-A593-E6DEB607A5C0}"/>
              </a:ext>
            </a:extLst>
          </p:cNvPr>
          <p:cNvSpPr/>
          <p:nvPr/>
        </p:nvSpPr>
        <p:spPr>
          <a:xfrm>
            <a:off x="942023" y="1358107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54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4F56425-5C84-3998-C8AB-57DB535A39DB}"/>
              </a:ext>
            </a:extLst>
          </p:cNvPr>
          <p:cNvSpPr/>
          <p:nvPr/>
        </p:nvSpPr>
        <p:spPr>
          <a:xfrm>
            <a:off x="942023" y="3379938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66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0287DF2-116D-20D4-AEA5-977CB4A9AB19}"/>
              </a:ext>
            </a:extLst>
          </p:cNvPr>
          <p:cNvSpPr/>
          <p:nvPr/>
        </p:nvSpPr>
        <p:spPr>
          <a:xfrm>
            <a:off x="5073227" y="1347952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60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112CABF-B8D0-8F3B-C04D-6AE80D0D146C}"/>
              </a:ext>
            </a:extLst>
          </p:cNvPr>
          <p:cNvSpPr/>
          <p:nvPr/>
        </p:nvSpPr>
        <p:spPr>
          <a:xfrm>
            <a:off x="5073227" y="3369783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72</a:t>
            </a:r>
            <a:endParaRPr lang="en-GB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59953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119</TotalTime>
  <Words>165</Words>
  <Application>Microsoft Macintosh PowerPoint</Application>
  <PresentationFormat>A4 Paper (210x297 mm)</PresentationFormat>
  <Paragraphs>78</Paragraphs>
  <Slides>13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Andrew Jennings</dc:creator>
  <cp:lastModifiedBy>Andrew Jennings</cp:lastModifiedBy>
  <cp:revision>19</cp:revision>
  <dcterms:created xsi:type="dcterms:W3CDTF">2022-02-01T11:05:46Z</dcterms:created>
  <dcterms:modified xsi:type="dcterms:W3CDTF">2023-08-21T07:13:38Z</dcterms:modified>
</cp:coreProperties>
</file>